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92" r:id="rId4"/>
    <p:sldId id="293" r:id="rId5"/>
    <p:sldId id="295" r:id="rId6"/>
    <p:sldId id="296" r:id="rId7"/>
    <p:sldId id="294" r:id="rId8"/>
    <p:sldId id="302" r:id="rId9"/>
    <p:sldId id="297" r:id="rId10"/>
    <p:sldId id="298" r:id="rId11"/>
    <p:sldId id="303" r:id="rId12"/>
    <p:sldId id="301" r:id="rId13"/>
    <p:sldId id="299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  <a:srgbClr val="A47794"/>
    <a:srgbClr val="757575"/>
    <a:srgbClr val="8C8C8C"/>
    <a:srgbClr val="78371C"/>
    <a:srgbClr val="B25D1F"/>
    <a:srgbClr val="847C71"/>
    <a:srgbClr val="355053"/>
    <a:srgbClr val="3C4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1DC5A-7C0B-4FDD-9C20-55347D083A8B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0CB05-C5DC-4EBD-BBF6-4C3D660D04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80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0CB05-C5DC-4EBD-BBF6-4C3D660D04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93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0CB05-C5DC-4EBD-BBF6-4C3D660D04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229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34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0CB05-C5DC-4EBD-BBF6-4C3D660D04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716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0CB05-C5DC-4EBD-BBF6-4C3D660D04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0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292" y="111434"/>
            <a:ext cx="10515600" cy="45042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17838"/>
            <a:ext cx="12192000" cy="624016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8A2BC4E-903C-4702-A895-BCC502416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031113" y="421291"/>
            <a:ext cx="4091649" cy="1325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6600" dirty="0">
                <a:solidFill>
                  <a:schemeClr val="accent6">
                    <a:lumMod val="75000"/>
                  </a:schemeClr>
                </a:solidFill>
                <a:latin typeface="Impact" pitchFamily="34" charset="0"/>
              </a:rPr>
              <a:t>干货分享</a:t>
            </a:r>
          </a:p>
        </p:txBody>
      </p:sp>
      <p:pic>
        <p:nvPicPr>
          <p:cNvPr id="5" name="Dirk Reichardt - Weeke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25480" y="-1878438"/>
            <a:ext cx="609600" cy="609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97368C-CDE0-4394-B94D-93C9FAC0E43D}"/>
              </a:ext>
            </a:extLst>
          </p:cNvPr>
          <p:cNvSpPr txBox="1"/>
          <p:nvPr/>
        </p:nvSpPr>
        <p:spPr>
          <a:xfrm>
            <a:off x="9552373" y="2646001"/>
            <a:ext cx="1100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范鸿宇</a:t>
            </a:r>
          </a:p>
        </p:txBody>
      </p:sp>
    </p:spTree>
    <p:extLst>
      <p:ext uri="{BB962C8B-B14F-4D97-AF65-F5344CB8AC3E}">
        <p14:creationId xmlns:p14="http://schemas.microsoft.com/office/powerpoint/2010/main" val="395927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22A707-EF82-4F9B-946E-9385199A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7">
            <a:extLst>
              <a:ext uri="{FF2B5EF4-FFF2-40B4-BE49-F238E27FC236}">
                <a16:creationId xmlns:a16="http://schemas.microsoft.com/office/drawing/2014/main" id="{B3D6EDFB-CA06-465A-BC52-6944E05A2EEB}"/>
              </a:ext>
            </a:extLst>
          </p:cNvPr>
          <p:cNvSpPr txBox="1">
            <a:spLocks/>
          </p:cNvSpPr>
          <p:nvPr/>
        </p:nvSpPr>
        <p:spPr>
          <a:xfrm>
            <a:off x="183292" y="111434"/>
            <a:ext cx="5258720" cy="450421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/>
                </a:solidFill>
                <a:cs typeface="+mn-ea"/>
              </a:rPr>
              <a:t>ES6 </a:t>
            </a:r>
            <a:r>
              <a:rPr lang="zh-CN" altLang="en-US" dirty="0">
                <a:solidFill>
                  <a:schemeClr val="tx2"/>
                </a:solidFill>
                <a:cs typeface="+mn-ea"/>
              </a:rPr>
              <a:t>在线网站 </a:t>
            </a:r>
            <a:endParaRPr lang="zh-CN" altLang="en-US" dirty="0">
              <a:solidFill>
                <a:schemeClr val="tx2"/>
              </a:solidFill>
              <a:ea typeface="+mn-ea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83F16-09D5-4021-B39B-13CEF18F8AC8}"/>
              </a:ext>
            </a:extLst>
          </p:cNvPr>
          <p:cNvSpPr txBox="1"/>
          <p:nvPr/>
        </p:nvSpPr>
        <p:spPr>
          <a:xfrm>
            <a:off x="1673663" y="3429000"/>
            <a:ext cx="3866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阮一峰阮大佬的书籍，优点就是白嫖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6EB41D-C497-42E9-97EC-6432CF1F6098}"/>
              </a:ext>
            </a:extLst>
          </p:cNvPr>
          <p:cNvSpPr txBox="1"/>
          <p:nvPr/>
        </p:nvSpPr>
        <p:spPr>
          <a:xfrm>
            <a:off x="1673662" y="2219098"/>
            <a:ext cx="4123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网站</a:t>
            </a:r>
            <a:r>
              <a:rPr lang="en-US" altLang="zh-CN" sz="2000" dirty="0">
                <a:solidFill>
                  <a:schemeClr val="tx2"/>
                </a:solidFill>
              </a:rPr>
              <a:t>URL</a:t>
            </a:r>
            <a:r>
              <a:rPr lang="zh-CN" altLang="en-US" sz="2000" dirty="0">
                <a:solidFill>
                  <a:schemeClr val="tx2"/>
                </a:solidFill>
              </a:rPr>
              <a:t>：</a:t>
            </a:r>
            <a:r>
              <a:rPr lang="en-US" altLang="zh-CN" sz="2000" b="1" dirty="0">
                <a:solidFill>
                  <a:schemeClr val="tx2"/>
                </a:solidFill>
              </a:rPr>
              <a:t>https://es6.ruanyifeng.com/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D7735C-AE04-492B-BE95-62E0F842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18" y="603424"/>
            <a:ext cx="5913152" cy="27748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996F91-93B9-40D2-B1B2-1A97433CF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118" y="3620550"/>
            <a:ext cx="5913152" cy="27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E6B3695-ACCF-4689-85AC-F03ED8C8E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7529401" y="3075069"/>
            <a:ext cx="2236461" cy="70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前端资源</a:t>
            </a: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6096000" y="1972247"/>
            <a:ext cx="1271453" cy="220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3733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3733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749848" y="3259735"/>
            <a:ext cx="843452" cy="5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tx2"/>
                </a:solidFill>
              </a:rPr>
              <a:t>Part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22A707-EF82-4F9B-946E-9385199A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7">
            <a:extLst>
              <a:ext uri="{FF2B5EF4-FFF2-40B4-BE49-F238E27FC236}">
                <a16:creationId xmlns:a16="http://schemas.microsoft.com/office/drawing/2014/main" id="{B3D6EDFB-CA06-465A-BC52-6944E05A2EEB}"/>
              </a:ext>
            </a:extLst>
          </p:cNvPr>
          <p:cNvSpPr txBox="1">
            <a:spLocks/>
          </p:cNvSpPr>
          <p:nvPr/>
        </p:nvSpPr>
        <p:spPr>
          <a:xfrm>
            <a:off x="183292" y="111434"/>
            <a:ext cx="5258720" cy="450421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tx2"/>
                </a:solidFill>
                <a:cs typeface="+mn-ea"/>
              </a:rPr>
              <a:t>前端资源门户</a:t>
            </a:r>
            <a:endParaRPr lang="zh-CN" altLang="en-US" dirty="0">
              <a:solidFill>
                <a:schemeClr val="tx2"/>
              </a:solidFill>
              <a:ea typeface="+mn-ea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83F16-09D5-4021-B39B-13CEF18F8AC8}"/>
              </a:ext>
            </a:extLst>
          </p:cNvPr>
          <p:cNvSpPr txBox="1"/>
          <p:nvPr/>
        </p:nvSpPr>
        <p:spPr>
          <a:xfrm>
            <a:off x="1673663" y="3429000"/>
            <a:ext cx="3866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阮一峰阮大佬的书籍，优点就是白嫖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6EB41D-C497-42E9-97EC-6432CF1F6098}"/>
              </a:ext>
            </a:extLst>
          </p:cNvPr>
          <p:cNvSpPr txBox="1"/>
          <p:nvPr/>
        </p:nvSpPr>
        <p:spPr>
          <a:xfrm>
            <a:off x="1673662" y="2219098"/>
            <a:ext cx="4123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网站</a:t>
            </a:r>
            <a:r>
              <a:rPr lang="en-US" altLang="zh-CN" sz="2000" dirty="0">
                <a:solidFill>
                  <a:schemeClr val="tx2"/>
                </a:solidFill>
              </a:rPr>
              <a:t>URL</a:t>
            </a:r>
            <a:r>
              <a:rPr lang="zh-CN" altLang="en-US" sz="2000" dirty="0">
                <a:solidFill>
                  <a:schemeClr val="tx2"/>
                </a:solidFill>
              </a:rPr>
              <a:t>：</a:t>
            </a:r>
            <a:r>
              <a:rPr lang="en-US" altLang="zh-CN" sz="2000" b="1" dirty="0">
                <a:solidFill>
                  <a:schemeClr val="tx2"/>
                </a:solidFill>
              </a:rPr>
              <a:t>http://nav.templatesy.com/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AED756-6F84-4808-8995-960A095AE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18" y="824851"/>
            <a:ext cx="5913152" cy="27255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D22699-2B95-4D77-A95E-DF5B5173F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118" y="3782815"/>
            <a:ext cx="5846486" cy="28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3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22A707-EF82-4F9B-946E-9385199A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7">
            <a:extLst>
              <a:ext uri="{FF2B5EF4-FFF2-40B4-BE49-F238E27FC236}">
                <a16:creationId xmlns:a16="http://schemas.microsoft.com/office/drawing/2014/main" id="{B3D6EDFB-CA06-465A-BC52-6944E05A2EEB}"/>
              </a:ext>
            </a:extLst>
          </p:cNvPr>
          <p:cNvSpPr txBox="1">
            <a:spLocks/>
          </p:cNvSpPr>
          <p:nvPr/>
        </p:nvSpPr>
        <p:spPr>
          <a:xfrm>
            <a:off x="183292" y="111434"/>
            <a:ext cx="5258720" cy="450421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tx2"/>
                </a:solidFill>
                <a:ea typeface="+mn-ea"/>
                <a:cs typeface="+mn-ea"/>
              </a:rPr>
              <a:t>前端特效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83F16-09D5-4021-B39B-13CEF18F8AC8}"/>
              </a:ext>
            </a:extLst>
          </p:cNvPr>
          <p:cNvSpPr txBox="1"/>
          <p:nvPr/>
        </p:nvSpPr>
        <p:spPr>
          <a:xfrm>
            <a:off x="1673662" y="2878930"/>
            <a:ext cx="3866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各种酷炫特效，可以直接</a:t>
            </a:r>
            <a:r>
              <a:rPr lang="en-US" altLang="zh-CN" sz="2400" dirty="0">
                <a:solidFill>
                  <a:schemeClr val="tx2"/>
                </a:solidFill>
              </a:rPr>
              <a:t>copy</a:t>
            </a:r>
            <a:r>
              <a:rPr lang="zh-CN" altLang="en-US" sz="2400" dirty="0">
                <a:solidFill>
                  <a:schemeClr val="tx2"/>
                </a:solidFill>
              </a:rPr>
              <a:t>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6EB41D-C497-42E9-97EC-6432CF1F6098}"/>
              </a:ext>
            </a:extLst>
          </p:cNvPr>
          <p:cNvSpPr txBox="1"/>
          <p:nvPr/>
        </p:nvSpPr>
        <p:spPr>
          <a:xfrm>
            <a:off x="1673662" y="2219098"/>
            <a:ext cx="4123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网站</a:t>
            </a:r>
            <a:r>
              <a:rPr lang="en-US" altLang="zh-CN" sz="2000" dirty="0">
                <a:solidFill>
                  <a:schemeClr val="tx2"/>
                </a:solidFill>
              </a:rPr>
              <a:t>URL</a:t>
            </a:r>
            <a:r>
              <a:rPr lang="zh-CN" altLang="en-US" sz="2000" dirty="0">
                <a:solidFill>
                  <a:schemeClr val="tx2"/>
                </a:solidFill>
              </a:rPr>
              <a:t>：</a:t>
            </a:r>
            <a:r>
              <a:rPr lang="en-US" altLang="zh-CN" sz="2000" b="1" dirty="0">
                <a:solidFill>
                  <a:schemeClr val="tx2"/>
                </a:solidFill>
              </a:rPr>
              <a:t>http://codepen.io/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54139-ECE3-418A-83FE-E1ABE66EE9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/>
          <a:stretch/>
        </p:blipFill>
        <p:spPr>
          <a:xfrm>
            <a:off x="6652335" y="346229"/>
            <a:ext cx="4790261" cy="61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E6B3695-ACCF-4689-85AC-F03ED8C8E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7529401" y="3075069"/>
            <a:ext cx="1660984" cy="70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篇</a:t>
            </a: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6096000" y="1972247"/>
            <a:ext cx="1271453" cy="220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3733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3733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749848" y="3259735"/>
            <a:ext cx="843452" cy="5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tx2"/>
                </a:solidFill>
              </a:rPr>
              <a:t>Part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1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A59BFA4-E0F1-4E1C-B411-6532B4A78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83292" y="111434"/>
            <a:ext cx="5258720" cy="450421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cs typeface="+mn-ea"/>
              </a:rPr>
              <a:t>Css</a:t>
            </a:r>
            <a:r>
              <a:rPr lang="zh-CN" altLang="en-US" dirty="0">
                <a:cs typeface="+mn-ea"/>
              </a:rPr>
              <a:t>常用取色网站 </a:t>
            </a:r>
            <a:r>
              <a:rPr lang="en-US" altLang="zh-CN" dirty="0" err="1"/>
              <a:t>flatuicolors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6E4D5F-5FD8-4961-978A-277BF8912DA0}"/>
              </a:ext>
            </a:extLst>
          </p:cNvPr>
          <p:cNvSpPr txBox="1"/>
          <p:nvPr/>
        </p:nvSpPr>
        <p:spPr>
          <a:xfrm>
            <a:off x="1673662" y="3693177"/>
            <a:ext cx="428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2"/>
                </a:solidFill>
              </a:rPr>
              <a:t>Flatuicolors</a:t>
            </a:r>
            <a:r>
              <a:rPr lang="zh-CN" altLang="en-US" sz="2400" dirty="0">
                <a:solidFill>
                  <a:schemeClr val="tx2"/>
                </a:solidFill>
              </a:rPr>
              <a:t>网站直接取色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38F2C96-DDD2-443E-B839-D289D8B3FF2D}"/>
              </a:ext>
            </a:extLst>
          </p:cNvPr>
          <p:cNvGrpSpPr/>
          <p:nvPr/>
        </p:nvGrpSpPr>
        <p:grpSpPr>
          <a:xfrm>
            <a:off x="6022028" y="1393231"/>
            <a:ext cx="5050956" cy="5156393"/>
            <a:chOff x="5717221" y="1224463"/>
            <a:chExt cx="5050956" cy="5156393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CBE3F50-D01F-415B-91A8-B74FE51E4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7221" y="1224463"/>
              <a:ext cx="4981672" cy="239478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6B130AC-2BB8-47F5-98CA-03A0ABE65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7221" y="3986074"/>
              <a:ext cx="5050956" cy="2394782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B58E08E-436A-4C46-A00C-EED3AC24E7EA}"/>
              </a:ext>
            </a:extLst>
          </p:cNvPr>
          <p:cNvSpPr txBox="1"/>
          <p:nvPr/>
        </p:nvSpPr>
        <p:spPr>
          <a:xfrm>
            <a:off x="1673662" y="3244334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网站</a:t>
            </a:r>
            <a:r>
              <a:rPr lang="en-US" altLang="zh-CN" dirty="0">
                <a:solidFill>
                  <a:schemeClr val="tx2"/>
                </a:solidFill>
              </a:rPr>
              <a:t>URL</a:t>
            </a:r>
            <a:r>
              <a:rPr lang="zh-CN" altLang="en-US" dirty="0">
                <a:solidFill>
                  <a:schemeClr val="tx2"/>
                </a:solidFill>
              </a:rPr>
              <a:t>：</a:t>
            </a:r>
            <a:r>
              <a:rPr lang="en-US" altLang="zh-CN" dirty="0">
                <a:solidFill>
                  <a:schemeClr val="tx2"/>
                </a:solidFill>
              </a:rPr>
              <a:t>https://flatuicolors.com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7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22A707-EF82-4F9B-946E-9385199A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7">
            <a:extLst>
              <a:ext uri="{FF2B5EF4-FFF2-40B4-BE49-F238E27FC236}">
                <a16:creationId xmlns:a16="http://schemas.microsoft.com/office/drawing/2014/main" id="{B3D6EDFB-CA06-465A-BC52-6944E05A2EEB}"/>
              </a:ext>
            </a:extLst>
          </p:cNvPr>
          <p:cNvSpPr txBox="1">
            <a:spLocks/>
          </p:cNvSpPr>
          <p:nvPr/>
        </p:nvSpPr>
        <p:spPr>
          <a:xfrm>
            <a:off x="183292" y="111434"/>
            <a:ext cx="5258720" cy="450421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tx2"/>
                </a:solidFill>
                <a:cs typeface="+mn-ea"/>
              </a:rPr>
              <a:t>Css</a:t>
            </a:r>
            <a:r>
              <a:rPr lang="zh-CN" altLang="en-US" dirty="0">
                <a:solidFill>
                  <a:schemeClr val="tx2"/>
                </a:solidFill>
                <a:cs typeface="+mn-ea"/>
              </a:rPr>
              <a:t>常用取色网站 </a:t>
            </a:r>
            <a:r>
              <a:rPr lang="en-US" altLang="zh-CN" dirty="0" err="1">
                <a:solidFill>
                  <a:schemeClr val="tx2"/>
                </a:solidFill>
              </a:rPr>
              <a:t>webgradients</a:t>
            </a:r>
            <a:endParaRPr lang="zh-CN" altLang="en-US" dirty="0">
              <a:solidFill>
                <a:schemeClr val="tx2"/>
              </a:solidFill>
              <a:ea typeface="+mn-ea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83F16-09D5-4021-B39B-13CEF18F8AC8}"/>
              </a:ext>
            </a:extLst>
          </p:cNvPr>
          <p:cNvSpPr txBox="1"/>
          <p:nvPr/>
        </p:nvSpPr>
        <p:spPr>
          <a:xfrm>
            <a:off x="1673662" y="2963188"/>
            <a:ext cx="428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2"/>
                </a:solidFill>
              </a:rPr>
              <a:t>Webgradients</a:t>
            </a:r>
            <a:r>
              <a:rPr lang="zh-CN" altLang="en-US" sz="2400" dirty="0">
                <a:solidFill>
                  <a:schemeClr val="tx2"/>
                </a:solidFill>
              </a:rPr>
              <a:t>获取线性渐变</a:t>
            </a:r>
            <a:r>
              <a:rPr lang="en-US" altLang="zh-CN" sz="2400" dirty="0">
                <a:solidFill>
                  <a:schemeClr val="tx2"/>
                </a:solidFill>
              </a:rPr>
              <a:t>CSS</a:t>
            </a:r>
            <a:r>
              <a:rPr lang="zh-CN" altLang="en-US" sz="2400" dirty="0">
                <a:solidFill>
                  <a:schemeClr val="tx2"/>
                </a:solidFill>
              </a:rPr>
              <a:t>的代码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6EB41D-C497-42E9-97EC-6432CF1F6098}"/>
              </a:ext>
            </a:extLst>
          </p:cNvPr>
          <p:cNvSpPr txBox="1"/>
          <p:nvPr/>
        </p:nvSpPr>
        <p:spPr>
          <a:xfrm>
            <a:off x="1673662" y="2219098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网站</a:t>
            </a:r>
            <a:r>
              <a:rPr lang="en-US" altLang="zh-CN" sz="2000" dirty="0">
                <a:solidFill>
                  <a:schemeClr val="tx2"/>
                </a:solidFill>
              </a:rPr>
              <a:t>URL</a:t>
            </a:r>
            <a:r>
              <a:rPr lang="zh-CN" altLang="en-US" sz="2000" dirty="0">
                <a:solidFill>
                  <a:schemeClr val="tx2"/>
                </a:solidFill>
              </a:rPr>
              <a:t>：</a:t>
            </a:r>
            <a:r>
              <a:rPr lang="en-US" altLang="zh-CN" sz="2000" dirty="0">
                <a:solidFill>
                  <a:schemeClr val="tx2"/>
                </a:solidFill>
              </a:rPr>
              <a:t> https://webgradients.com/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A2D8B0-4BE2-476E-B70B-3C1B93F52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043" y="1055268"/>
            <a:ext cx="5525449" cy="2558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384264-3E54-4881-8F7B-65630230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3898"/>
            <a:ext cx="5615492" cy="26342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15F120-8150-44F1-A1FF-2EC913201B8F}"/>
              </a:ext>
            </a:extLst>
          </p:cNvPr>
          <p:cNvSpPr txBox="1"/>
          <p:nvPr/>
        </p:nvSpPr>
        <p:spPr>
          <a:xfrm>
            <a:off x="1673662" y="4138165"/>
            <a:ext cx="3904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background-image: linear-gradient(to top, #fbc2eb 0%, #a6c1ee 100%);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22A707-EF82-4F9B-946E-9385199A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7">
            <a:extLst>
              <a:ext uri="{FF2B5EF4-FFF2-40B4-BE49-F238E27FC236}">
                <a16:creationId xmlns:a16="http://schemas.microsoft.com/office/drawing/2014/main" id="{B3D6EDFB-CA06-465A-BC52-6944E05A2EEB}"/>
              </a:ext>
            </a:extLst>
          </p:cNvPr>
          <p:cNvSpPr txBox="1">
            <a:spLocks/>
          </p:cNvSpPr>
          <p:nvPr/>
        </p:nvSpPr>
        <p:spPr>
          <a:xfrm>
            <a:off x="183292" y="111434"/>
            <a:ext cx="5258720" cy="450421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tx2"/>
                </a:solidFill>
                <a:cs typeface="+mn-ea"/>
              </a:rPr>
              <a:t>Css</a:t>
            </a:r>
            <a:r>
              <a:rPr lang="zh-CN" altLang="en-US" dirty="0">
                <a:solidFill>
                  <a:schemeClr val="tx2"/>
                </a:solidFill>
                <a:cs typeface="+mn-ea"/>
              </a:rPr>
              <a:t>常用字体图标</a:t>
            </a:r>
            <a:r>
              <a:rPr lang="en-US" altLang="zh-CN" sz="4400" dirty="0" err="1">
                <a:solidFill>
                  <a:schemeClr val="tx2"/>
                </a:solidFill>
              </a:rPr>
              <a:t>fontawesome</a:t>
            </a:r>
            <a:endParaRPr lang="zh-CN" altLang="en-US" dirty="0">
              <a:solidFill>
                <a:schemeClr val="tx2"/>
              </a:solidFill>
              <a:ea typeface="+mn-ea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83F16-09D5-4021-B39B-13CEF18F8AC8}"/>
              </a:ext>
            </a:extLst>
          </p:cNvPr>
          <p:cNvSpPr txBox="1"/>
          <p:nvPr/>
        </p:nvSpPr>
        <p:spPr>
          <a:xfrm>
            <a:off x="1673662" y="2963188"/>
            <a:ext cx="4422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2"/>
                </a:solidFill>
              </a:rPr>
              <a:t>Fontawesome</a:t>
            </a:r>
            <a:r>
              <a:rPr lang="zh-CN" altLang="en-US" sz="2400" dirty="0">
                <a:solidFill>
                  <a:schemeClr val="tx2"/>
                </a:solidFill>
              </a:rPr>
              <a:t>有免费和收费的</a:t>
            </a:r>
            <a:r>
              <a:rPr lang="en-US" altLang="zh-CN" sz="2400" dirty="0" err="1">
                <a:solidFill>
                  <a:schemeClr val="tx2"/>
                </a:solidFill>
              </a:rPr>
              <a:t>css</a:t>
            </a:r>
            <a:r>
              <a:rPr lang="zh-CN" altLang="en-US" sz="2400" dirty="0">
                <a:solidFill>
                  <a:schemeClr val="tx2"/>
                </a:solidFill>
              </a:rPr>
              <a:t>字体图标，类似于阿里</a:t>
            </a:r>
            <a:r>
              <a:rPr lang="en-US" altLang="zh-CN" sz="2400" dirty="0" err="1">
                <a:solidFill>
                  <a:schemeClr val="tx2"/>
                </a:solidFill>
              </a:rPr>
              <a:t>Iconfont</a:t>
            </a:r>
            <a:r>
              <a:rPr lang="en-US" altLang="zh-CN" sz="2400" baseline="30000" dirty="0">
                <a:solidFill>
                  <a:schemeClr val="tx2"/>
                </a:solidFill>
              </a:rPr>
              <a:t>+</a:t>
            </a:r>
            <a:r>
              <a:rPr lang="zh-CN" altLang="en-US" sz="2400" baseline="30000" dirty="0">
                <a:solidFill>
                  <a:schemeClr val="tx2"/>
                </a:solidFill>
              </a:rPr>
              <a:t>，</a:t>
            </a:r>
            <a:r>
              <a:rPr lang="zh-CN" altLang="en-US" sz="2400" dirty="0">
                <a:solidFill>
                  <a:schemeClr val="tx2"/>
                </a:solidFill>
              </a:rPr>
              <a:t>使用方式与阿里相同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6EB41D-C497-42E9-97EC-6432CF1F6098}"/>
              </a:ext>
            </a:extLst>
          </p:cNvPr>
          <p:cNvSpPr txBox="1"/>
          <p:nvPr/>
        </p:nvSpPr>
        <p:spPr>
          <a:xfrm>
            <a:off x="1673662" y="2219098"/>
            <a:ext cx="4624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网站</a:t>
            </a:r>
            <a:r>
              <a:rPr lang="en-US" altLang="zh-CN" sz="2000" dirty="0">
                <a:solidFill>
                  <a:schemeClr val="tx2"/>
                </a:solidFill>
              </a:rPr>
              <a:t>URLhttps://fontawesome.com/start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80DF2C-F889-4DA3-9A05-934FE311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028" y="930246"/>
            <a:ext cx="5279521" cy="24540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F34246-AEC7-4D07-9AB4-A80B29588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28" y="3755253"/>
            <a:ext cx="5279521" cy="251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22A707-EF82-4F9B-946E-9385199A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7">
            <a:extLst>
              <a:ext uri="{FF2B5EF4-FFF2-40B4-BE49-F238E27FC236}">
                <a16:creationId xmlns:a16="http://schemas.microsoft.com/office/drawing/2014/main" id="{B3D6EDFB-CA06-465A-BC52-6944E05A2EEB}"/>
              </a:ext>
            </a:extLst>
          </p:cNvPr>
          <p:cNvSpPr txBox="1">
            <a:spLocks/>
          </p:cNvSpPr>
          <p:nvPr/>
        </p:nvSpPr>
        <p:spPr>
          <a:xfrm>
            <a:off x="183292" y="111434"/>
            <a:ext cx="5258720" cy="450421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tx2"/>
                </a:solidFill>
                <a:cs typeface="+mn-ea"/>
              </a:rPr>
              <a:t>Css</a:t>
            </a:r>
            <a:r>
              <a:rPr lang="zh-CN" altLang="en-US" dirty="0">
                <a:solidFill>
                  <a:schemeClr val="tx2"/>
                </a:solidFill>
                <a:cs typeface="+mn-ea"/>
              </a:rPr>
              <a:t>贝塞尔曲线 </a:t>
            </a:r>
            <a:r>
              <a:rPr lang="en-US" altLang="zh-CN" sz="4400" dirty="0">
                <a:solidFill>
                  <a:schemeClr val="tx2"/>
                </a:solidFill>
              </a:rPr>
              <a:t>cubic-</a:t>
            </a:r>
            <a:r>
              <a:rPr lang="en-US" altLang="zh-CN" sz="4400" dirty="0" err="1">
                <a:solidFill>
                  <a:schemeClr val="tx2"/>
                </a:solidFill>
              </a:rPr>
              <a:t>bezier</a:t>
            </a:r>
            <a:endParaRPr lang="zh-CN" altLang="en-US" dirty="0">
              <a:solidFill>
                <a:schemeClr val="tx2"/>
              </a:solidFill>
              <a:ea typeface="+mn-ea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83F16-09D5-4021-B39B-13CEF18F8AC8}"/>
              </a:ext>
            </a:extLst>
          </p:cNvPr>
          <p:cNvSpPr txBox="1"/>
          <p:nvPr/>
        </p:nvSpPr>
        <p:spPr>
          <a:xfrm>
            <a:off x="1673662" y="2963188"/>
            <a:ext cx="4422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可以设置动画的贝塞尔曲线，使动画更具有灵活性，设置完成后可以进行预览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6EB41D-C497-42E9-97EC-6432CF1F6098}"/>
              </a:ext>
            </a:extLst>
          </p:cNvPr>
          <p:cNvSpPr txBox="1"/>
          <p:nvPr/>
        </p:nvSpPr>
        <p:spPr>
          <a:xfrm>
            <a:off x="1673662" y="2219098"/>
            <a:ext cx="4158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网站</a:t>
            </a:r>
            <a:r>
              <a:rPr lang="en-US" altLang="zh-CN" sz="2000" dirty="0">
                <a:solidFill>
                  <a:schemeClr val="tx2"/>
                </a:solidFill>
              </a:rPr>
              <a:t>URL</a:t>
            </a:r>
            <a:r>
              <a:rPr lang="zh-CN" altLang="en-US" sz="2000" dirty="0">
                <a:solidFill>
                  <a:schemeClr val="tx2"/>
                </a:solidFill>
              </a:rPr>
              <a:t>：</a:t>
            </a:r>
            <a:r>
              <a:rPr lang="en-US" altLang="zh-CN" sz="2000" dirty="0">
                <a:solidFill>
                  <a:schemeClr val="tx2"/>
                </a:solidFill>
              </a:rPr>
              <a:t>https://cubic-bezier.com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980598-4EEF-48D4-A8A0-3283C3A5C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05" y="1173329"/>
            <a:ext cx="5480482" cy="24916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A7590A-4B53-4201-8BE9-820CDA045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305" y="4008957"/>
            <a:ext cx="5440773" cy="23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22A707-EF82-4F9B-946E-9385199A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7">
            <a:extLst>
              <a:ext uri="{FF2B5EF4-FFF2-40B4-BE49-F238E27FC236}">
                <a16:creationId xmlns:a16="http://schemas.microsoft.com/office/drawing/2014/main" id="{B3D6EDFB-CA06-465A-BC52-6944E05A2EEB}"/>
              </a:ext>
            </a:extLst>
          </p:cNvPr>
          <p:cNvSpPr txBox="1">
            <a:spLocks/>
          </p:cNvSpPr>
          <p:nvPr/>
        </p:nvSpPr>
        <p:spPr>
          <a:xfrm>
            <a:off x="183292" y="111434"/>
            <a:ext cx="5258720" cy="450421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tx2"/>
                </a:solidFill>
                <a:cs typeface="+mn-ea"/>
              </a:rPr>
              <a:t>Css</a:t>
            </a:r>
            <a:r>
              <a:rPr lang="zh-CN" altLang="en-US" dirty="0">
                <a:solidFill>
                  <a:schemeClr val="tx2"/>
                </a:solidFill>
                <a:cs typeface="+mn-ea"/>
              </a:rPr>
              <a:t>参考手册</a:t>
            </a:r>
            <a:endParaRPr lang="zh-CN" altLang="en-US" dirty="0">
              <a:solidFill>
                <a:schemeClr val="tx2"/>
              </a:solidFill>
              <a:ea typeface="+mn-ea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83F16-09D5-4021-B39B-13CEF18F8AC8}"/>
              </a:ext>
            </a:extLst>
          </p:cNvPr>
          <p:cNvSpPr txBox="1"/>
          <p:nvPr/>
        </p:nvSpPr>
        <p:spPr>
          <a:xfrm>
            <a:off x="1673662" y="2963188"/>
            <a:ext cx="428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2"/>
                </a:solidFill>
              </a:rPr>
              <a:t>Css</a:t>
            </a:r>
            <a:r>
              <a:rPr lang="zh-CN" altLang="en-US" sz="2400" dirty="0">
                <a:solidFill>
                  <a:schemeClr val="tx2"/>
                </a:solidFill>
              </a:rPr>
              <a:t>参考手册可以在忘记样式的时候快速查询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6EB41D-C497-42E9-97EC-6432CF1F6098}"/>
              </a:ext>
            </a:extLst>
          </p:cNvPr>
          <p:cNvSpPr txBox="1"/>
          <p:nvPr/>
        </p:nvSpPr>
        <p:spPr>
          <a:xfrm>
            <a:off x="1673662" y="2219098"/>
            <a:ext cx="3956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网站</a:t>
            </a:r>
            <a:r>
              <a:rPr lang="en-US" altLang="zh-CN" sz="2000" dirty="0">
                <a:solidFill>
                  <a:schemeClr val="tx2"/>
                </a:solidFill>
              </a:rPr>
              <a:t>URL</a:t>
            </a:r>
            <a:r>
              <a:rPr lang="zh-CN" altLang="en-US" sz="2000" dirty="0">
                <a:solidFill>
                  <a:schemeClr val="tx2"/>
                </a:solidFill>
              </a:rPr>
              <a:t>：</a:t>
            </a:r>
            <a:r>
              <a:rPr lang="en-US" altLang="zh-CN" sz="2000" dirty="0">
                <a:solidFill>
                  <a:schemeClr val="tx2"/>
                </a:solidFill>
              </a:rPr>
              <a:t> http://css.doyoe.com/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708441-B95F-4E58-8461-238B13620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463" y="924282"/>
            <a:ext cx="5817268" cy="27329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4A0167-66E6-46B5-BB3F-124707F42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77" y="3971511"/>
            <a:ext cx="5858154" cy="26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7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E6B3695-ACCF-4689-85AC-F03ED8C8E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7529401" y="3075069"/>
            <a:ext cx="1247409" cy="70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4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篇</a:t>
            </a: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6096000" y="1972247"/>
            <a:ext cx="1271453" cy="220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3733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3733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749848" y="3259735"/>
            <a:ext cx="843452" cy="5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tx2"/>
                </a:solidFill>
              </a:rPr>
              <a:t>Part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5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22A707-EF82-4F9B-946E-9385199A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7">
            <a:extLst>
              <a:ext uri="{FF2B5EF4-FFF2-40B4-BE49-F238E27FC236}">
                <a16:creationId xmlns:a16="http://schemas.microsoft.com/office/drawing/2014/main" id="{B3D6EDFB-CA06-465A-BC52-6944E05A2EEB}"/>
              </a:ext>
            </a:extLst>
          </p:cNvPr>
          <p:cNvSpPr txBox="1">
            <a:spLocks/>
          </p:cNvSpPr>
          <p:nvPr/>
        </p:nvSpPr>
        <p:spPr>
          <a:xfrm>
            <a:off x="183292" y="111434"/>
            <a:ext cx="5258720" cy="450421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/>
                </a:solidFill>
                <a:cs typeface="+mn-ea"/>
              </a:rPr>
              <a:t>Js </a:t>
            </a:r>
            <a:r>
              <a:rPr lang="zh-CN" altLang="en-US" dirty="0">
                <a:solidFill>
                  <a:schemeClr val="tx2"/>
                </a:solidFill>
                <a:cs typeface="+mn-ea"/>
              </a:rPr>
              <a:t>参考手册 </a:t>
            </a:r>
            <a:r>
              <a:rPr lang="en-US" altLang="zh-CN" sz="4400" dirty="0">
                <a:solidFill>
                  <a:schemeClr val="tx2"/>
                </a:solidFill>
              </a:rPr>
              <a:t>MDN</a:t>
            </a:r>
            <a:endParaRPr lang="zh-CN" altLang="en-US" dirty="0">
              <a:solidFill>
                <a:schemeClr val="tx2"/>
              </a:solidFill>
              <a:ea typeface="+mn-ea"/>
              <a:cs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83F16-09D5-4021-B39B-13CEF18F8AC8}"/>
              </a:ext>
            </a:extLst>
          </p:cNvPr>
          <p:cNvSpPr txBox="1"/>
          <p:nvPr/>
        </p:nvSpPr>
        <p:spPr>
          <a:xfrm>
            <a:off x="1673662" y="3429000"/>
            <a:ext cx="4203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比较标准的参考手册网站，使用说明和注意标注较全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6EB41D-C497-42E9-97EC-6432CF1F6098}"/>
              </a:ext>
            </a:extLst>
          </p:cNvPr>
          <p:cNvSpPr txBox="1"/>
          <p:nvPr/>
        </p:nvSpPr>
        <p:spPr>
          <a:xfrm>
            <a:off x="1673662" y="2219098"/>
            <a:ext cx="412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网站</a:t>
            </a:r>
            <a:r>
              <a:rPr lang="en-US" altLang="zh-CN" sz="2000" dirty="0">
                <a:solidFill>
                  <a:schemeClr val="tx2"/>
                </a:solidFill>
              </a:rPr>
              <a:t>URL</a:t>
            </a:r>
            <a:r>
              <a:rPr lang="zh-CN" altLang="en-US" sz="2000" dirty="0">
                <a:solidFill>
                  <a:schemeClr val="tx2"/>
                </a:solidFill>
              </a:rPr>
              <a:t>：</a:t>
            </a:r>
            <a:r>
              <a:rPr lang="en-US" altLang="zh-CN" sz="2000" b="1" dirty="0">
                <a:solidFill>
                  <a:schemeClr val="tx2"/>
                </a:solidFill>
              </a:rPr>
              <a:t>https://developer.mozilla.org/zh-CN/docs/Web/JavaScript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6FC5C9-6DBA-4011-8DA2-E6ED8D35D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38" y="520700"/>
            <a:ext cx="5916967" cy="2735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55EB33-1733-468E-9FE3-89AC7CB76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039" y="3479706"/>
            <a:ext cx="5832630" cy="280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5398265-0285-4A2A-A5C8-D700B684978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FGShU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RkoV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FGShU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UZKF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UZKF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UZKF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UZKF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UZKFSzdk7udpCAAAjCAAACkAAAB1bml2ZXJzYWwvc2tpbl9jdXN0b21pemF0aW9uX3NldHRpbmdzLnhtbLVaS2/jyBG+51c0FCywAQLrQb0caBTw0bKJkSmtSNszCQKBEtsSYZKtkC3NaKFDTjkGyD2nHLI55ZBTsJf8lyCLbP5FqpukRcqSTNoTcWwMq6u+qu56dbfcix7dQF1HjPrutzZzaWASxtxgEfV/glBvTj0ajkMSERZV95R7N3DoJz14oJwG1IjZgWOHjspHo34NDcQHdTtyV+vCW1NpNlCniRu4izTcUmHsUtIuJRXGtEZd7VUPIGLckMxJwI6j9qq50ecCehCRkOmBQz73pTx3dig/g6vQdlzgi/rtJn92qdad1uQPatZbnRbeNWRJktpIbWl1rbbrdC47ch3hWrNVk3ZKtyE1JFRvteqX7V2902hJ8Da4bANKE1+2UbPTbDa0XQM3QBrJsqI11F1HuqzXZdCGu5fqbjBQOrUaqtfrUlPbtdrSQKkh4JYAQ5a6fAElTVKk9k5W5HpXQgN1oAyaO6zhttpC3QZu12q7pqJItdp+cfezyy7Xnlp4OulyvgB41AVHR3lsVY8EV2++DkNgtoi/8mxGkOu8q4wn2MSGJVv6yKgkcSliOOVKzclTYyKQA9sn/R/+9Nf/fP/PH//29x++/+7f//jDj9/9/r9//iP6ek5X25/1qoIl5Rd2ZRMjSxcWzdaM0eBiTgMGxl4ENPRtr9L/aRw7ycyKSNINCcvIPdhzslfXEZ+iYokuiGd4zgnNqb+yg+2QLujFzJ4/LkK6DpxCZi63KxJ6bvAI3LXLjorPKvLciOmM+Dn7cJc/xcVWUK8iws1rY/4UkvTsGfFSjTXxKSG3V/nyihyIbtzIZUJUrvPnnOjKXpC8A7oyf87LBKAl77UOf14WYuQzA3aJp3/jLLtnb0mYVxKXy7NSdLVelY2nVUgXfLHzci87+knOo1B9ggW3sMafQkJ8glxhIS8lyybmrx0wJq+HtaTngxZwbra4JKS44ClTdXQzlo2P0+HoajRV9KtKX42zEvG0/LrR7n6ut9pQuRK5gkjmjTwc5rGQAGvVimEZ1mQ0nAIgHk4N/MGq9Pnv0qKjW2uoG7jST/5TGgB6wl2lz38XEb2dTKCBTM2hruGpbk6NkSXWZYgtrFX6H+kaLe0NQYyijUs+IbYkCMqzGxIUea4jBnjJdoM1KaBPG93IujGFtmVNdFW0rb5Jw3D7c4Fsr9kSgmdpR8hxI3vmEUeohRAR47y8gHaxP0Pwjy1d4KS+7QYXRbRP5HvduJpao9HQnGJDSymVPg4cpIU211QeaCKbeAIYoQ19/HXiUxF9AgHJnlca5Fq/uh7Cj8UNuXYXSw9+2CusGWNwyZgEBQQhcPAEos4070cTja8hKEQ2WtlR9ImGTi5osq4rgK0b6ghCU7Uy+BaHSbHB8W4wh9Ahc1YA7wabpnyFp8roA8Q45OaopNDoPaTk+5JCH7EJOYTNAmKGfKdfiY0cT8M0QdIcnNs83r0tsudzkOOruXHpOgIKX2FIE5GN0UVpTSb+5hYcqcvDE9keA8Nii7eFuyFgSuhAmyugC8qQijUeXd/c6r+aDmR9iLUphJs2up9aokpypb69RQFlyHY2djAnaEbm9hoyYQtjjuuIMe55YcJv1+63yGZJ/fkqKV2Ghj989QqTcgXviGWwcQZlsE1ZsZe082VLZvBKQ3isn7SiyAK82gRTxYY80UdfxkWR66+9uEp/CUc9GVfWWS/a8fb1Ku62/4MxZlyCFR0qmuLSUkIYOjFvOdA8vVKCujEAdeO4nkPB5yfUUgDGKMEwKHoDzB2sXM6QO1jRchD3WDF1CzZb92TGTx8FhEWuxl477m9+RvQIHNCfUnVGHijslzxib+KNDPQu4f4iXs5slXKtxdKtIRhuAOYiDipA9Vyfn6GKwd7e4Gn2AiE/n3u69hyR3Z77KDoCrPPaJ8/3YQ8h9QXVs6M0ruOm9Ms3GhJPcRLrHZfbQDwlaGFfZfLzTR4zsTxRr6eqbKiYnyh4PnvF5SA7+JoMLXM6lBWOAGni22y+hC78wM95xbHiE4GGBzLgJZM3iR3Ol//63V+KwxzYE1NRQv1FWRxIfl418RPerw3KSPSbAjiWrORFxUtBweRAlYoWP19ZOgToFzmy2HFb8qnPr7gKqYYUSNwoW5asXt9AlpgiKeg6hL1gSZAbefIeCp/Y61f6N3b4CIXTotQrCyRWnscmK23D/oi7Zp4bkJLib+5EfPKWPp7KmibO/pCjnjt/jNuvAweY5JoPeXRRBk+9lg2ozgeQxHFZeUzR3NKqBSUhft8XhM3RXvdE2F+oeDbUcJa7nwlYSL0xv9l6fpULDPwiDsK4z0J+pE/fshzRkn5KfNd/sL0I2LKkQ9Yx2DDmm8UEMk875J7w3HGyuAnlkPGOetAX1Hg6Geg8/VBKVRVx85tV8ER7Zjkcs5KhjOl74iG/QT6zZ/wZ4iG/yXvKCM51z4QOR7KS6W2cYodZehHXAQ8JRJFKeNK3PA+3YMhvZaOMSQkhz+lTh/RFa7RcnyTZzGlZg6snLO4FT7uXGy4z24ppR/xbh9zAPnqr58O3x1zmkdOxLeYBGZj1vngvlwDxlweHaxFTEduuyLsKHEPs+ZLX+aiCEox3FQ4Zf1FzSm6VVjNezDKSwuDzor6o5qKYl1IZ8BpeThWNU/28UK/6bJ161XMO6iWwp/0XrP0ZCTGEgEvS2MzTstzL9B7sTmxHU5bE9ydGswBsCdgBHJCehDKUXFyJTVWaLPFLdhx2lsz1yIakhSpDyCzO+fn3IkiO87EtsyF5YNnoTiilkyCpdPtYzHLnB06KiQNZvnJmB8rlHLNnkZj8kVqVdp69qiO9KK3RPNqz5ZmyA69Xj6gC3lOL36tmeyxUqGfftR7SQBTwTv7Bwf8AUEsDBBQAAgAIAFKShUvRbflOLhIAALJMAAAXAAAAdW5pdmVyc2FsL3VuaXZlcnNhbC5wbmftnItXUmnXwL3bmGY2NlOmkjX1TVN5yTHNG9VUVpaXvKSpSDHpmHkL8RICajU2VlpOCuatpknznpo3DMSsoRSlyRQNBQ2VQJEcAuT+4bzvKn3XfO8f8K3DWhwWZ3Oes/ezf3s/e7PWeX7x8fIwMjAz0NDQMDpy+MAJDQ1tnIaGFneFnvqMT4CsW/2hCT/hsV+jrt+co/6iE7nv+D4NjYbclfLTuurvX8QfDoZraKzqXnxrkuMe/qihcczjyIF9/ikQ3tjxa+cjB/XGBUVyTaVGRaZ2wqZC3T9vmZiabrZK2Oi7QufKTafsA99Y/bpx/66ra3StNmma2BUe0M58ucPu3EPa4BPq6bKSKkZH1VxV3RzC4qc8OPd+tQiPx/NlI95CQt8kNQuEbksVjyU7xnUqRIPkkDjCVLcdNF1Tb93nQ1scdPJ5T06+VQVm7kanXMHHZOmZLf0BND2DYOhfYI6p05qW8Ts7aRZBI48bezW0DW1Jnw62hv7lNWCxu3IBNnHih67lwvjbGT0FYu6T4L5L0xnLbg4dX6edv5OvkFAxX9k6rF16kfrgsf7h+VQ+7jK3xWzVf2h0ei/pzQnzwRMpdvNnni69Rqscui1o17JhfLUDbTOyM19DouqXDPI+ei/J1Fb32LKBN57ZS9LZpnXEc7D1wS5kU+QnySN9v0emO9Yv0+Gh5nbc3oP7ouofn1yi+EeHjVADnNbWZTOw2m4jNNM04/cHXPqJQsKI/SfJ8KVtQQYFy+ze+yZ97bG7v919fPLt9iXKSc1Wq7XV/HXZ/F1dt9p2X/be1yeEMZUUxuxn/Wa7THfoei637RzJYKuPr8/b7by1S5RDGa3AaZWnv1zmsgOGK3AbD26MqpS2+EfEiT5LRFCDgswty21zgOp++fDbb3n5ouwls0PU0zmm6Uf6cRltm9Qnb266+dgfFfJdkyPyswRpq+vZlbfcNrNHmV/4m94WHUU+XzI74WoXp2+DLnexibbW1sMmh09VEXfmjxS5fZKku+EyH0D/wzajoC6d7wyOIh8QznxW7m69plpbU9vlLr6qqfnl7yu+2RnALOiZ7Sv9JCFZHus68Wi5bb/p1UC11uo+ILyG2H1W7hUtXa2tAW65i5+lp39xQievoCrO86wogvpJAjUG8AXwBfAF8AXwBfAF8AXwBfAF8AXwBfAF8AXwBfAF8AXwBfAF8AXwBfAF8AXwBfAF8AXwBfAF8AXwBfAF8AXwBfAF8AXwBfAF8AXwBfAF8AXwBfAF8AXwBfAF8AXwBfAF8AXwBfAF8AXwBfAF8P3/jK9YDEV//NNjAyhHc5mBJFKD3pwFUj/W2Gr5+b3rV9vWjp/qivgnjL8PNFtq4rr/YmFgVPVSY/6L70Ie1J5ZerP/m8qY/JbspTdbZYADpX3oms4/CRlxVXwcKCKDMGmCG3FprHfu3IRBVjU5OPfrpOElYzlRSB/ZKk/5CIYHq0rzAdkQF95B1t8rxYxFjKJ57I5nMyXOm3kWtkwkn9CXTBSUXFt5m2ZUbxnnFmvzbRbhrlNszobPoJNc+E/gDdeOknXaelYIRwvO0xCxIcpgeOi5fbF9gnBnd0GveBWOClbJaw2wrPEhFkM8XtOutEHPXzuOqmmfayUKa/vocZ2KyhnltGPniKvwjd9JENVNPFolOyWQhEZKNnSBVAtkGVmJ7ZRPaZPRzlg8o44VbL9BICODlfMkoahkxnrzL9SGj0GlKe9+6UNQBUHeHHtQ8YNHs7LhwnYCjLKoqs+177EX/3h3Z3VzYklkGSppPpKP73+tGB3qjW7hXGkjaE/HHOcL2wZs8oQ/qCLdBYXV8Q3TRNDF9/e8w+qfRimQVwqlC6Ns92Qh00HMdiZ3vqc11EODyfLocNnbQRUtofauU4QvFjWxMnw4eNUbHtcZQcczcJ7tD1/tzjynUL2mtKxfn8vDURPGYJXsU9R7O8p6GJXUtPiCp/PhKz13h82tWwwxhaH/Hvnkr96MkXiH/RN5PLqZJc197k7CBc8Jhiacp014NrNzYoT9lzTjydMDiuTjpJr83hjN+4E15eA3uQHlKMtrM5aiTHAmywndfPHkvUalu9ZIW03P5TsBCsLRDLsmEx+ysKc76M860u6wP+WzkeAOh99z6HO7LrxnP2TbBlLqkTuExVlsP10KvFgSX9VkmoayEAmn2vbELgYMz9GHf/bCL+CBCtBA3uBHNSyy6mAbi6xm7EqcPvHarFN+fMzGmvRdYF04/WYNtJT/PKU4ybnkB90Gqcx14eQHs+prAabXVwffS7gom7iXOZbmcKHGny99N3p28hXVt6y+2NqtwGQ/1pL59uv8GJoLudC4wslzAseebWHLTiXVWEQvxkzcXdF02JnVzs9hp/6CZ1NTo8TtSWDu64aqXl2Ktva0U1u0dkTt6j4xu0/f/15ETV7t+tIZc/EZfEzSZmh/99D30NiVv8ON6XWdpuNJapdwXlEbRA073IiwJyUzBz/iyO9byCi3Pegc0OIT+8mGbzh5yanMKTk7b0sHW7pnuhzsXfJdR+KOoVBraOk2aCw9xFHPv6vJ+mtrquxpWpQmHGuiCVfU7zsl+I3tzFY4w59YxC0+4C9a39Ybd65p57Od6wmc8eR+anhn9llOyo4w9TBW0KHKhg5RVGBbDaE4mqEREYWzZvJ1n3jBS36WciwpUjGnQ9tbDPXKhZe8dkVFjjfoNyljZtnmtM5Y42nEoRyFeTTo2lqKQr5wEf7k7zif+y3DkZFyv6+ygTEZifxFNV0UZ7l2V9wOaGwEpvylHN+bc+RDRYpJEDx7FtGpvJd5TJcyb90oZMZ09kya5hJkqKGEuleOogEvb9+6+GB4pRb0tsbmeC/mZOTFInxZ1NUaqBOhzzXeK1eVd8vkslhiPuAoCRYEWe+EKrknO99KjeogoCTCqkRHnkR2GvvvLQ4q0DQxDJ0DnorB5oxsA4u3MMQN/H4bqGV7Zvu0GDrnLEwoNgvBeoOHlJC+BzZ6WBvMr5WwsIq7Q+QVt1ltAQ83YAd7JhfEnCL59Q976hxLxlZcQgTrUmcY9xAcU+7F8zJ0zvxWsLCN5lrgp7SkoCCuMwd59RjFTAD1MS9Ja7pRHa05Jn8nfyu9HEn+NwGGVDBaOlDGUEEg4MhjNhjJFNZRnVZyHcHyCWPQArqTh+YyISkTV6rtlX+oqJhDD2VVvdxOmXzUlxbmHChjhId1Wnq6kTkxZFgN21cFoUbRBLW9MwuDUwOsIBVEHKKCgO15eMU98hlXBkwEM8B56FG23LQWa1FJHtXh72euiLuNwU8wa7rllJ+lHemc6B6a6d/LEGMvj+DyzeEbdAp1rzkGZFVNJPOlgqGQuDHVaEed3xQcVTcPfyq34KpErZ1hY4mXW1GlvXkVqLlotGt5Ruv+cMV61W4DYQy1fa7iabKiku1aGnelT2qfQ+6/JO1cmVRi1CKSmONBi4vN1yFFD2ycsezwSf5bO8LclVn814c0f63tEDWPS2z7NLSxP417Y6QDvhMXTEmbP14PaIlabaYJN7v4nSFRpZQZ63RzYloU8g8ypkrJlQ4MduHLpH5W8JiUO5C4qK1Zo+wFSXkps01Rl546psilvxHU3dyjJXI9nMtyKemyykWiixobEtOm1WlEa5rxk+jgtJRYaPmlLTl7St5Jn/vVYehfa9cwc++7MFirbndDVRCzqVVXHRi0cIwiI4DwIH1PoLD8dOPTCEWln5fxFwGeEavaqVEZ7vuFVppN7mKnHNhzOL1nslIrYiTI2V2rfG+7Yx7Kt12ptJlNVuC+wB0bRbBKQSx1yBcZma+5O926fvvVtYlcmA75VEKRHsXgCIw5LneGbUmkjxwf8HEIdCMr+0xI0xV9dSiIZ1MIEiywr+e2D8GqYbai3CF4iPPBJKLBnv2IsST8JmdFWoUBTrinICc3vd2DJO8NVzZKXnqjL+iekfqqArE85KMwpmNZnbrCEHW8FT8ZiUzPoEPHb2o071Qnq59ZRucOaZhNPKoL6aoWhXt5i81VEKtoqV1YiXnXY6WLV26t32FjlKWnvfMkmnx0NoUhdE2uhfaXRbvVc9jFpWYdM6ZBmgIV8yEsO750ITks6UU6Oabgw/Xe7a5fDdWjhdVFfIxKVgRSvPcwTnMVDcOKskDoBa5zZnmceXQYgliazpn5vQlDLcHorWtL1M4FKxe6Js6n5ZbVQ/uZfQh09uyKEIFtc2L2eRSRU8S8PgBj8x/jvSOC7lDdxQ5ulpsNc1D3WaY0icH0a8VJJ4tqrEBRwWpRT8lZGGchqCs0qEvOBqvaJVJaJ7FydbBPMspVQLE/SaucGYoRuX2o4xcd/x9tsg6Fs1LohIigKRDO5aXVtNV/10W3M2gQ5M41tvXIS4UxSFtyZa0g+VaY4JDDQP6rsIob1rqtzdd8ovmR9G2NwriBtS9iKl5AklXNF1z2i78PomIIvYtEDNMKHSWFuv2nauXqIiQ1pq3453587FgEU5svJW5L3PVIdCX1cSHL8GfJymb1ZJQP0G6we1y0DYsHSAPeYJT/i9BTqaNC60YWUhk0SEdkz7om5uT34pVpaxN5VAu22vepf9R/PfKVLbvixRBz+96hkTyE2fxwd7DYvlQst4B7m9j2PrPS06UcIdWEHwqvIEJaL7TzGm1QHM8iLORilCALLO8i73TRA6sk1HqvK6IG2bo3K0etbKwH6LOC/WBFGI4ee9KGEmireIWoOdIaeVUdLCmvSPqgtHhV8s45AQoZ2rr/T8S+enTpwxkKk9OsNZDCKsPXx5yOltM/JgQsmKnQL/jEYgYt78qb+Yd+Zz1SamQ1rOYZydB81TuCdZnyaAF+rK2ME9XFWrDc0EKG1wbQdjUknm9RL19eWhGEVG9ee3HWC7O5xWRbnStVSaaYMoZ4N1Mxl3ylN+Qraw+rjaHW+rM/QEJXGeFY/nlhFeQVOPS3rkP36fbP1AXaecebCyhc1uWGImJfXlYROs1xXsJME/RdenrWonfDSpxjwt2CD2lT28PbL9LHo9Jr/oASdwWrdhO8doIw89fC1aU1xaVjDf5jc1OipJ3IwFpm9Sp8/tUhkIR6kNSp/Pte+W40sXySHbzrljy0dYJYilFKLnWrMwcdI3n1gzHqHOICLapeEEChYpSCvxvOuZQva+EEnDXqUnw76N+tVNDuD+r6rMWg0HNrvxBO2ZJWepE2/IP3DQvynwbTk/pnNJvYlifUkDG2NWYRSYuXSv4yXptzC7Zope0HBpJv0QwSvOKzHBEdWwSOwrbYdwKioN/FoxZyqqu4tuW8y8EWUWj/STu2zLZkE7LjUmV6qjQ9eMNzb8Wm4DIYZ8PlXsWrZ/8yzFm7WZ//htlhM6XEHgvtYbkKWSmsG46bwJ7BXcWXKVLEZjpjkj14MpwA2jWjaiW89Fbg1/A3IV0ulf89KPuvMunB+WGFliczNJQ4p7+G/DJhsRGZy8mAp6nchVT96DnMy9k7sjYe7YjSvDmZ5Eo++myb3uMIBKu1U8EbtMSjMMdfLlbmfVS0yF5T8NVcl3yMj06OFB8vzxRsznW9kFiE4PrFcGc63MmvHVdgmSWgi5TXi3OZIVjnJBLDSt+xpZOoodLuLZ6Ikkn2k8cy54/isDnnWKQ+hf72x5rjU0ylqNUx1000zL0ZTKul7+hKlKRCdCzYvW79CC/VNuKRQdRW0cpH8PYkyh/nF3NCkX08N2+hvHvozvX4EAH1DgyZnYfmp6duuMWDjzNQ4rHjvOdp6paw3qiQqs40gwguHrHBJs1R/JQ97PKpcyRxDP1vIUOoZ55Y/1jbt6LVTlVjhK34lqPuZ4TPkVX5Vx30zzBnzBvxvhkNIthQZYaQKdnWBF7oMq7zqq7pvdw7QMBJDk0Mf+rssafHdyvknVttZotM8GAVirjK2AAnS8ukp42pc1iM4NmX3ue5NOwxMJfJbaTLR11FvSkNu/XhS/ao8tTToVh0rlNaG43A5397vrQBZtsuNvGBZ/6pbfwd/tjKPWvoxhJB7+54frhKik23+nH5Xw+G5mfvNk4R1CsC02PsF72Jxg06AjvQ0rbVKWtxGyt3yeSXmn5+/7jF1W6VDLbW735CzqFu9vj1JXftiLq766yiXZ0Q2YupzDdq7e2OL56H9uUv7Wnr7H2CL8jbQbYzIKW6oIhd3Exr38Brp//o3pv1vnMJ/LlYKQGvt/vgoLx1u0lD/Tpy0OtA3X5o5v8CUEsDBBQAAgAIAFKShUvL/IMkSgAAAGoAAAAbAAAAdW5pdmVyc2FsL3VuaXZlcnNhbC5wbmcueG1ss7GvyM1RKEstKs7Mz7NVMtQzULK34+WyKShKLctMLVeoAIoBBSFASaESyDVCcMszU0oybJUsLM0QYhmpmekZJbZKZuYIhfpAIwFQSwECAAAUAAIACABRkoVLFQ6tKGQEAAAHEQAAHQAAAAAAAAABAAAAAAAAAAAAdW5pdmVyc2FsL2NvbW1vbl9tZXNzYWdlcy5sbmdQSwECAAAUAAIACABRkoVLCH4LIykDAACGDAAAJwAAAAAAAAABAAAAAACfBAAAdW5pdmVyc2FsL2ZsYXNoX3B1Ymxpc2hpbmdfc2V0dGluZ3MueG1sUEsBAgAAFAACAAgAUZKFS7X8CWS6AgAAVQoAACEAAAAAAAAAAQAAAAAADQgAAHVuaXZlcnNhbC9mbGFzaF9za2luX3NldHRpbmdzLnhtbFBLAQIAABQAAgAIAFGShUsqlg9n/gIAAJcLAAAmAAAAAAAAAAEAAAAAAAYLAAB1bml2ZXJzYWwvaHRtbF9wdWJsaXNoaW5nX3NldHRpbmdzLnhtbFBLAQIAABQAAgAIAFGShUtocVKRmgEAAB8GAAAfAAAAAAAAAAEAAAAAAEgOAAB1bml2ZXJzYWwvaHRtbF9za2luX3NldHRpbmdzLmpzUEsBAgAAFAACAAgAUZKFSz08L9HBAAAA5QEAABoAAAAAAAAAAQAAAAAAHxAAAHVuaXZlcnNhbC9pMThuX3ByZXNldHMueG1sUEsBAgAAFAACAAgAUZKFS5r5lmRrAAAAawAAABwAAAAAAAAAAQAAAAAAGBEAAHVuaXZlcnNhbC9sb2NhbF9zZXR0aW5ncy54bWxQSwECAAAUAAIACABElFdHI7RO+/sCAACwCAAAFAAAAAAAAAABAAAAAAC9EQAAdW5pdmVyc2FsL3BsYXllci54bWxQSwECAAAUAAIACABRkoVLN2Tu52kIAACMIAAAKQAAAAAAAAABAAAAAADqFAAAdW5pdmVyc2FsL3NraW5fY3VzdG9taXphdGlvbl9zZXR0aW5ncy54bWxQSwECAAAUAAIACABSkoVL0W35Ti4SAACyTAAAFwAAAAAAAAAAAAAAAACaHQAAdW5pdmVyc2FsL3VuaXZlcnNhbC5wbmdQSwECAAAUAAIACABSkoVLy/yDJEoAAABqAAAAGwAAAAAAAAABAAAAAAD9LwAAdW5pdmVyc2FsL3VuaXZlcnNhbC5wbmcueG1sUEsFBgAAAAALAAsASQMAAIAwAAAAAA=="/>
  <p:tag name="ISPRING_PRESENTATION_TITLE" val="2"/>
</p:tagLst>
</file>

<file path=ppt/theme/theme1.xml><?xml version="1.0" encoding="utf-8"?>
<a:theme xmlns:a="http://schemas.openxmlformats.org/drawingml/2006/main" name="Office 主题">
  <a:themeElements>
    <a:clrScheme name="自定义 1868">
      <a:dk1>
        <a:sysClr val="windowText" lastClr="000000"/>
      </a:dk1>
      <a:lt1>
        <a:sysClr val="window" lastClr="FFFFFF"/>
      </a:lt1>
      <a:dk2>
        <a:srgbClr val="667478"/>
      </a:dk2>
      <a:lt2>
        <a:srgbClr val="9EA8B1"/>
      </a:lt2>
      <a:accent1>
        <a:srgbClr val="9EA8B1"/>
      </a:accent1>
      <a:accent2>
        <a:srgbClr val="667478"/>
      </a:accent2>
      <a:accent3>
        <a:srgbClr val="9EA8B1"/>
      </a:accent3>
      <a:accent4>
        <a:srgbClr val="667478"/>
      </a:accent4>
      <a:accent5>
        <a:srgbClr val="9EA8B1"/>
      </a:accent5>
      <a:accent6>
        <a:srgbClr val="667478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273</Words>
  <Application>Microsoft Office PowerPoint</Application>
  <PresentationFormat>宽屏</PresentationFormat>
  <Paragraphs>44</Paragraphs>
  <Slides>13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微软雅黑</vt:lpstr>
      <vt:lpstr>Arial</vt:lpstr>
      <vt:lpstr>Arial Black</vt:lpstr>
      <vt:lpstr>Calibri</vt:lpstr>
      <vt:lpstr>Impact</vt:lpstr>
      <vt:lpstr>Office 主题</vt:lpstr>
      <vt:lpstr>PowerPoint 演示文稿</vt:lpstr>
      <vt:lpstr>PowerPoint 演示文稿</vt:lpstr>
      <vt:lpstr>Css常用取色网站 flatuicolors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</dc:title>
  <dc:creator>MICHAEL</dc:creator>
  <cp:lastModifiedBy>Windows</cp:lastModifiedBy>
  <cp:revision>64</cp:revision>
  <dcterms:created xsi:type="dcterms:W3CDTF">2015-05-05T08:02:14Z</dcterms:created>
  <dcterms:modified xsi:type="dcterms:W3CDTF">2020-12-01T02:04:59Z</dcterms:modified>
</cp:coreProperties>
</file>